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58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6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98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5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5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8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1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5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1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55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F8078-A2A4-4698-89C6-3816E4B92275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5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957">
            <a:off x="4567184" y="3279288"/>
            <a:ext cx="45751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286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Tu as quel âge ?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5146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J’ai ____ ans.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5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49" y="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Tu as quel âge ?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12192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800" dirty="0" smtClean="0">
                <a:latin typeface="High Tower Text" pitchFamily="18" charset="0"/>
              </a:rPr>
              <a:t>J’ai ____ ans.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6458" y="3581400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800" dirty="0" smtClean="0">
                <a:latin typeface="High Tower Text" pitchFamily="18" charset="0"/>
              </a:rPr>
              <a:t>Ça, c’est / Je vous présente…</a:t>
            </a:r>
            <a:endParaRPr lang="fr-FR" sz="5800" dirty="0">
              <a:latin typeface="High Tower Tex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9681" y="5435340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0" dirty="0" smtClean="0">
                <a:latin typeface="High Tower Text" pitchFamily="18" charset="0"/>
              </a:rPr>
              <a:t>Il/elle a ____ ans.</a:t>
            </a:r>
            <a:endParaRPr lang="fr-FR" sz="8000" dirty="0">
              <a:latin typeface="High Tower Text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04800" y="3429000"/>
            <a:ext cx="8686800" cy="0"/>
          </a:xfrm>
          <a:prstGeom prst="line">
            <a:avLst/>
          </a:prstGeom>
          <a:ln w="254000" cap="rnd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66800" y="4536757"/>
            <a:ext cx="807074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500" dirty="0" smtClean="0">
                <a:latin typeface="High Tower Text" pitchFamily="18" charset="0"/>
              </a:rPr>
              <a:t>C’est un(e) ami(e).</a:t>
            </a:r>
            <a:endParaRPr lang="fr-FR" sz="65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52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Je vous présente…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8" b="29623"/>
          <a:stretch/>
        </p:blipFill>
        <p:spPr bwMode="auto">
          <a:xfrm>
            <a:off x="686485" y="1828800"/>
            <a:ext cx="3192571" cy="357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79054" y="1872795"/>
            <a:ext cx="52520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Florian.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 ami.</a:t>
            </a:r>
          </a:p>
          <a:p>
            <a:r>
              <a:rPr lang="fr-FR" sz="6600" dirty="0" smtClean="0">
                <a:latin typeface="High Tower Text" pitchFamily="18" charset="0"/>
              </a:rPr>
              <a:t>Il a 24 ans.</a:t>
            </a:r>
            <a:endParaRPr lang="fr-FR" sz="66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872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Je vous présente…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9054" y="1872795"/>
            <a:ext cx="52520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err="1" smtClean="0">
                <a:latin typeface="High Tower Text" pitchFamily="18" charset="0"/>
              </a:rPr>
              <a:t>Mikel</a:t>
            </a:r>
            <a:r>
              <a:rPr lang="fr-FR" sz="72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 ami.</a:t>
            </a:r>
          </a:p>
          <a:p>
            <a:r>
              <a:rPr lang="fr-FR" sz="6600" dirty="0" smtClean="0">
                <a:latin typeface="High Tower Text" pitchFamily="18" charset="0"/>
              </a:rPr>
              <a:t>Il a 25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3074" name="Picture 2" descr="https://sphotos-b.xx.fbcdn.net/hphotos-prn1/60925_10150261873180182_5791810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2" t="8796"/>
          <a:stretch/>
        </p:blipFill>
        <p:spPr bwMode="auto">
          <a:xfrm>
            <a:off x="609600" y="1872795"/>
            <a:ext cx="2887162" cy="385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885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872795"/>
            <a:ext cx="562588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Nicole.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 ami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Elle a 23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5122" name="Picture 2" descr="https://sphotos-a.xx.fbcdn.net/hphotos-snc6/205174_1025526472399_7880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" r="17813" b="29282"/>
          <a:stretch/>
        </p:blipFill>
        <p:spPr bwMode="auto">
          <a:xfrm>
            <a:off x="762000" y="1476255"/>
            <a:ext cx="2482958" cy="425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96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872795"/>
            <a:ext cx="562588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Sabrina.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 ami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Elle a 26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64932"/>
            <a:ext cx="2667000" cy="421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977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smtClean="0">
                <a:latin typeface="High Tower Text" pitchFamily="18" charset="0"/>
              </a:rPr>
              <a:t>Elle </a:t>
            </a:r>
            <a:r>
              <a:rPr lang="fr-FR" sz="6600" dirty="0" smtClean="0">
                <a:latin typeface="High Tower Text" pitchFamily="18" charset="0"/>
              </a:rPr>
              <a:t>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4"/>
          <a:stretch/>
        </p:blipFill>
        <p:spPr bwMode="auto">
          <a:xfrm>
            <a:off x="847967" y="1670991"/>
            <a:ext cx="2869608" cy="39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303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8545"/>
            <a:ext cx="385762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Elle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757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Il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1" t="8036" r="9208" b="6853"/>
          <a:stretch/>
        </p:blipFill>
        <p:spPr bwMode="auto">
          <a:xfrm>
            <a:off x="685801" y="1731936"/>
            <a:ext cx="2894308" cy="384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593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Elle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36420"/>
            <a:ext cx="3505200" cy="417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61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136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High Tower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2012-09-19T10:57:55Z</dcterms:created>
  <dcterms:modified xsi:type="dcterms:W3CDTF">2013-09-24T10:55:03Z</dcterms:modified>
</cp:coreProperties>
</file>